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675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593" r:id="rId42"/>
    <p:sldId id="491" r:id="rId43"/>
    <p:sldId id="589" r:id="rId44"/>
    <p:sldId id="594" r:id="rId45"/>
    <p:sldId id="595" r:id="rId46"/>
    <p:sldId id="606" r:id="rId47"/>
    <p:sldId id="607" r:id="rId48"/>
    <p:sldId id="673" r:id="rId49"/>
    <p:sldId id="674" r:id="rId50"/>
    <p:sldId id="67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some time next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>
            <a:cxnSpLocks/>
          </p:cNvCxnSpPr>
          <p:nvPr/>
        </p:nvCxnSpPr>
        <p:spPr>
          <a:xfrm flipV="1">
            <a:off x="5499100" y="1690688"/>
            <a:ext cx="723730" cy="73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/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  <a:blipFill>
                <a:blip r:embed="rId5"/>
                <a:stretch>
                  <a:fillRect l="-803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/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  <a:blipFill>
                <a:blip r:embed="rId6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B79A61-E682-AF1E-334C-5E9A231F4D96}"/>
              </a:ext>
            </a:extLst>
          </p:cNvPr>
          <p:cNvSpPr/>
          <p:nvPr/>
        </p:nvSpPr>
        <p:spPr>
          <a:xfrm>
            <a:off x="8717693" y="3100001"/>
            <a:ext cx="2938898" cy="6579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Proving this is in your HW3.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2ED6E-C184-443D-5AFC-2C4E1C54F6BB}"/>
              </a:ext>
            </a:extLst>
          </p:cNvPr>
          <p:cNvCxnSpPr>
            <a:cxnSpLocks/>
          </p:cNvCxnSpPr>
          <p:nvPr/>
        </p:nvCxnSpPr>
        <p:spPr>
          <a:xfrm flipV="1">
            <a:off x="7012459" y="3429000"/>
            <a:ext cx="1649627" cy="38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Use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contains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form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27709</TotalTime>
  <Words>3371</Words>
  <Application>Microsoft Macintosh PowerPoint</Application>
  <PresentationFormat>Widescreen</PresentationFormat>
  <Paragraphs>475</Paragraphs>
  <Slides>50</Slides>
  <Notes>0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2507</cp:revision>
  <cp:lastPrinted>2020-02-13T16:58:38Z</cp:lastPrinted>
  <dcterms:created xsi:type="dcterms:W3CDTF">2017-08-24T15:35:37Z</dcterms:created>
  <dcterms:modified xsi:type="dcterms:W3CDTF">2022-09-29T23:27:24Z</dcterms:modified>
</cp:coreProperties>
</file>